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8" r:id="rId3"/>
    <p:sldId id="296" r:id="rId4"/>
    <p:sldId id="295" r:id="rId5"/>
    <p:sldId id="293" r:id="rId6"/>
    <p:sldId id="291" r:id="rId7"/>
    <p:sldId id="298" r:id="rId8"/>
    <p:sldId id="299" r:id="rId9"/>
    <p:sldId id="297" r:id="rId10"/>
    <p:sldId id="279" r:id="rId11"/>
    <p:sldId id="280" r:id="rId12"/>
    <p:sldId id="281" r:id="rId13"/>
    <p:sldId id="283" r:id="rId14"/>
    <p:sldId id="284" r:id="rId15"/>
    <p:sldId id="285" r:id="rId16"/>
    <p:sldId id="282" r:id="rId17"/>
    <p:sldId id="264" r:id="rId18"/>
    <p:sldId id="287" r:id="rId19"/>
    <p:sldId id="288" r:id="rId20"/>
    <p:sldId id="289" r:id="rId21"/>
    <p:sldId id="274" r:id="rId22"/>
    <p:sldId id="292" r:id="rId23"/>
    <p:sldId id="294" r:id="rId24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90" autoAdjust="0"/>
  </p:normalViewPr>
  <p:slideViewPr>
    <p:cSldViewPr>
      <p:cViewPr>
        <p:scale>
          <a:sx n="75" d="100"/>
          <a:sy n="75" d="100"/>
        </p:scale>
        <p:origin x="-498" y="1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8-8-2022</a:t>
            </a:fld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3TL11zC14i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332656"/>
            <a:ext cx="4178633" cy="41044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08784" y="1628800"/>
            <a:ext cx="7441790" cy="2333817"/>
          </a:xfrm>
        </p:spPr>
        <p:txBody>
          <a:bodyPr>
            <a:normAutofit/>
          </a:bodyPr>
          <a:lstStyle/>
          <a:p>
            <a:pPr algn="ctr"/>
            <a:r>
              <a:rPr lang="nl-NL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br>
              <a:rPr lang="nl-NL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dirty="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373" y="5229200"/>
            <a:ext cx="3381627" cy="25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</a:t>
            </a:r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elf </a:t>
            </a:r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iets </a:t>
            </a:r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  <a:endParaRPr lang="nl-NL" sz="3200" b="1" dirty="0" smtClean="0">
              <a:solidFill>
                <a:srgbClr val="002060"/>
              </a:solidFill>
              <a:latin typeface="Comic Sans MS" pitchFamily="66" charset="0"/>
            </a:endParaRP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b.v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. een Game Console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de Games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  <a:endParaRPr lang="nl-NL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w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03" y="748683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Printjes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Solderen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4" y="2093368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573016"/>
            <a:ext cx="3105150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Programmeren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1268760"/>
            <a:ext cx="5005917" cy="5040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3140968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48" y="1340768"/>
            <a:ext cx="5146396" cy="3096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2577460"/>
            <a:ext cx="4054324" cy="3719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(3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D/Schema) Ontwerpen</a:t>
            </a:r>
            <a:endParaRPr lang="nl-NL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3890650"/>
            <a:ext cx="3138860" cy="2676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120" y="476672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204864"/>
            <a:ext cx="5581650" cy="3905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871441"/>
            <a:ext cx="1424024" cy="2279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64" y="3501008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412776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3" y="1284784"/>
            <a:ext cx="6924675" cy="481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Game 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Console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26" y="3140968"/>
            <a:ext cx="4250085" cy="3321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39" y="1592304"/>
            <a:ext cx="3557844" cy="3335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7257975" y="5071665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Rechte verbindingslijn 8"/>
          <p:cNvCxnSpPr/>
          <p:nvPr/>
        </p:nvCxnSpPr>
        <p:spPr>
          <a:xfrm>
            <a:off x="7257975" y="4074938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257975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9274199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–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1124744"/>
            <a:ext cx="328612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cxnSp>
        <p:nvCxnSpPr>
          <p:cNvPr id="5" name="Rechte verbindingslijn 4"/>
          <p:cNvCxnSpPr/>
          <p:nvPr/>
        </p:nvCxnSpPr>
        <p:spPr>
          <a:xfrm>
            <a:off x="7185248" y="6453336"/>
            <a:ext cx="18002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185248" y="5013176"/>
            <a:ext cx="1800200" cy="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185248" y="5013177"/>
            <a:ext cx="0" cy="144015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5448" y="5013178"/>
            <a:ext cx="0" cy="14401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Rechte verbindingslijn 13"/>
          <p:cNvCxnSpPr/>
          <p:nvPr/>
        </p:nvCxnSpPr>
        <p:spPr>
          <a:xfrm flipV="1">
            <a:off x="7312360" y="1556792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7312360" y="1556792"/>
            <a:ext cx="0" cy="180019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8841432" y="1556794"/>
            <a:ext cx="0" cy="180019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7312360" y="3356991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6609903" y="4509120"/>
            <a:ext cx="1151409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616178" y="1844147"/>
            <a:ext cx="1148333" cy="67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616178" y="1844147"/>
            <a:ext cx="0" cy="266497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7761312" y="1844824"/>
            <a:ext cx="3199" cy="26649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8985448" y="1844824"/>
            <a:ext cx="757658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8974892" y="4223060"/>
            <a:ext cx="768214" cy="67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9743106" y="1844147"/>
            <a:ext cx="0" cy="237959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8647" y="1844824"/>
            <a:ext cx="0" cy="237891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</a:t>
            </a: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project; GameConsole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Overview van de hardware</a:t>
            </a:r>
            <a:endParaRPr lang="nl-NL" sz="32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  <a:endParaRPr lang="nl-NL" sz="32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8546" y="2000240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670" y="3214686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6654" y="1000108"/>
            <a:ext cx="2733613" cy="32378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67248" y="928670"/>
            <a:ext cx="2714644" cy="33439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281447">
            <a:off x="7374630" y="1386447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7" name="Rechthoek 26"/>
          <p:cNvSpPr/>
          <p:nvPr/>
        </p:nvSpPr>
        <p:spPr>
          <a:xfrm rot="20860718">
            <a:off x="3027378" y="1424972"/>
            <a:ext cx="2073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Justin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922199">
            <a:off x="4754375" y="5173816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9" name="Rechthoek 28"/>
          <p:cNvSpPr/>
          <p:nvPr/>
        </p:nvSpPr>
        <p:spPr>
          <a:xfrm rot="20260200">
            <a:off x="77665" y="4032471"/>
            <a:ext cx="2606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Gerben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704528" y="3068960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6753200" y="328498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dirty="0" smtClean="0">
                <a:latin typeface="Comic Sans MS" pitchFamily="66" charset="0"/>
              </a:rPr>
              <a:t>Zie </a:t>
            </a:r>
            <a:r>
              <a:rPr lang="nl-NL" dirty="0" err="1">
                <a:latin typeface="Comic Sans MS" pitchFamily="66" charset="0"/>
              </a:rPr>
              <a:t>Y</a:t>
            </a:r>
            <a:r>
              <a:rPr lang="nl-NL" dirty="0" err="1" smtClean="0">
                <a:latin typeface="Comic Sans MS" pitchFamily="66" charset="0"/>
              </a:rPr>
              <a:t>ouTube</a:t>
            </a:r>
            <a:r>
              <a:rPr lang="nl-NL" dirty="0" smtClean="0">
                <a:latin typeface="Comic Sans MS" pitchFamily="66" charset="0"/>
              </a:rPr>
              <a:t>; </a:t>
            </a:r>
            <a:r>
              <a:rPr lang="nl-NL" dirty="0" err="1" smtClean="0">
                <a:latin typeface="Comic Sans MS" pitchFamily="66" charset="0"/>
                <a:hlinkClick r:id="rId4"/>
              </a:rPr>
              <a:t>MyMicroscoPi</a:t>
            </a: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</TotalTime>
  <Words>344</Words>
  <Application>Microsoft Office PowerPoint</Application>
  <PresentationFormat>A4 (210 x 297 mm)</PresentationFormat>
  <Paragraphs>181</Paragraphs>
  <Slides>23</Slides>
  <Notes>22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4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TechDen Zwolle - Waarom?</vt:lpstr>
      <vt:lpstr>Eigen projecten - LedCube</vt:lpstr>
      <vt:lpstr>Eigen projecten - Microscope</vt:lpstr>
      <vt:lpstr>Eigen projecten - Microscope</vt:lpstr>
      <vt:lpstr>Eerdere workshops Solderen</vt:lpstr>
      <vt:lpstr>Nadenken over nieuw project</vt:lpstr>
      <vt:lpstr>Onze wensen</vt:lpstr>
      <vt:lpstr>Workshop ideeën</vt:lpstr>
      <vt:lpstr>Workshop ideeën</vt:lpstr>
      <vt:lpstr>Workshop ideeën</vt:lpstr>
      <vt:lpstr>Workshop ideeën</vt:lpstr>
      <vt:lpstr>Ontwikkelstappen Game Console</vt:lpstr>
      <vt:lpstr>TechDen GameConsole – Overview HW</vt:lpstr>
      <vt:lpstr>TechDen GameConsole – Overview HW</vt:lpstr>
      <vt:lpstr>TechDen GameConsole – Overview HW</vt:lpstr>
      <vt:lpstr>TechDen GameConsole – Overview HW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96</cp:revision>
  <dcterms:created xsi:type="dcterms:W3CDTF">2021-07-01T07:07:20Z</dcterms:created>
  <dcterms:modified xsi:type="dcterms:W3CDTF">2022-08-08T13:26:13Z</dcterms:modified>
</cp:coreProperties>
</file>